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7"/>
  </p:notesMasterIdLst>
  <p:handoutMasterIdLst>
    <p:handoutMasterId r:id="rId18"/>
  </p:handoutMasterIdLst>
  <p:sldIdLst>
    <p:sldId id="4119" r:id="rId5"/>
    <p:sldId id="4133" r:id="rId6"/>
    <p:sldId id="4161" r:id="rId7"/>
    <p:sldId id="4168" r:id="rId8"/>
    <p:sldId id="4169" r:id="rId9"/>
    <p:sldId id="4162" r:id="rId10"/>
    <p:sldId id="4170" r:id="rId11"/>
    <p:sldId id="4167" r:id="rId12"/>
    <p:sldId id="4166" r:id="rId13"/>
    <p:sldId id="4164" r:id="rId14"/>
    <p:sldId id="4165" r:id="rId15"/>
    <p:sldId id="4004" r:id="rId16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57" d="100"/>
          <a:sy n="57" d="100"/>
        </p:scale>
        <p:origin x="64" y="252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7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16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41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4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93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03 out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Próximas reuniões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Autoridade Nacional de Proteção de Dados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 vai buscar contato.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HSM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Outro fornecedor? O mesmo?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Quando?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temas?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Prazos.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95715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 próxima seção.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lab.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Alertas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Discord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Laboratório  TCU.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versionamento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37720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Definições básicas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Baseado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Semantic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Vesioning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Definição de API.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&lt;major&gt;.&lt;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&gt;.&lt;patch&gt;+&lt;build-date&gt;.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Patch  Correções sem alteração de API.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Minor  Evoluções de API com compatibilidade retroativa ou grande alterações “privadas”.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Major  Quando há quebra da compatibilidade retroativa.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Build-date  Para marcar implementações intermediárias.</a:t>
            </a:r>
          </a:p>
        </p:txBody>
      </p:sp>
    </p:spTree>
    <p:extLst>
      <p:ext uri="{BB962C8B-B14F-4D97-AF65-F5344CB8AC3E}">
        <p14:creationId xmlns:p14="http://schemas.microsoft.com/office/powerpoint/2010/main" val="38429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Dinâmica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default e protegida.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Novo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cada “funcionalidade”.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após implementação.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Ainda não testamos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Releases.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Após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opcional, mas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relevantes.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Geradas, preferencialmente, a partir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“Tratamento de incidentes”.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Recuperação de release antiga em uma outra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Release gerada a partir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 incidente.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dessa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30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entre repositórios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Acesso pelo repositório consumidor a partir de releases.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scripts-permissionamento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Actions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geram artefatos na release.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Pacote para roteiros de instalação.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Artefatos compartilhados para outros repositórios.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ABIs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repositório de 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Importação de artefatos compartilhados.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Scripts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package.json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Importa da release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yarn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npm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7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Prazos</a:t>
            </a:r>
          </a:p>
        </p:txBody>
      </p:sp>
    </p:spTree>
    <p:extLst>
      <p:ext uri="{BB962C8B-B14F-4D97-AF65-F5344CB8AC3E}">
        <p14:creationId xmlns:p14="http://schemas.microsoft.com/office/powerpoint/2010/main" val="140714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Prazos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Incorporação sugestões da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 do permissionamento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 identificação.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Envio para todos até quinta.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reunião do Comitê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Exectivo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Feriados 12/10 e 02/11.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Curso de blockchain no BNDES.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Próxima reunião  09/11.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Objetivos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Aprovação do Manual de Operações.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 início piloto.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991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6851</TotalTime>
  <Words>437</Words>
  <Application>Microsoft Office PowerPoint</Application>
  <PresentationFormat>Widescreen</PresentationFormat>
  <Paragraphs>110</Paragraphs>
  <Slides>12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70</cp:revision>
  <cp:lastPrinted>2022-11-07T22:20:14Z</cp:lastPrinted>
  <dcterms:created xsi:type="dcterms:W3CDTF">2023-03-27T20:40:19Z</dcterms:created>
  <dcterms:modified xsi:type="dcterms:W3CDTF">2023-10-04T13:38:58Z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